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7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adc75dc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adc75dc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dc75dcc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dc75dcc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adc75dcc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adc75dcc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dc75dcc1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adc75dcc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adc75dcc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adc75dcc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adc75dcc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adc75dcc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dc75dcc1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dc75dcc1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adc75dcc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adc75dcc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adc75dcc1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adc75dcc1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dc75dcc1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dc75dcc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adc75dcc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adc75dcc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dc75dcc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dc75dcc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adc75dcc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adc75dcc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adc75dcc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adc75dcc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adc75dcc1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adc75dcc1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adc75dcc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adc75dcc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adc75dcc1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adc75dcc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adc75dcc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adc75dcc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b="1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305"/>
            <a:ext cx="9144000" cy="49491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Stefan-Boltzmann loven, klimamodeller og jordas gjennomsnittstemperatur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18" y="478307"/>
            <a:ext cx="5011576" cy="649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Solen stråler ut nok energi til å koke alt vannet på planeten 12 millioner ganger i sekundet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263301" y="2570587"/>
            <a:ext cx="2308152" cy="23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Heldigvis treffer ikke all denne energien jorden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786650"/>
            <a:ext cx="4121803" cy="40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643" y="2224988"/>
            <a:ext cx="3626775" cy="11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Live kode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å finne hvor mye energi som treffer jorden, ganger vi solkonstanten med jordens tverrsnittsareal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13" y="2089175"/>
            <a:ext cx="4584812" cy="271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900" y="4543797"/>
            <a:ext cx="875715" cy="4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75" y="1440275"/>
            <a:ext cx="577343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Live kode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Nå har vi alt vi trenger for å bruke Stefan-Boltzmann loven til å finne jordtemperaturen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54" y="1487100"/>
            <a:ext cx="5746226" cy="89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323" y="2740956"/>
            <a:ext cx="5859274" cy="196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Hvis vi har energibalanse, så vil jorden emittere like mye energi som den absorberer fra sola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091450"/>
            <a:ext cx="5627846" cy="40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231300" y="2661025"/>
            <a:ext cx="2601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C800"/>
                </a:solidFill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-25000" lang="en-GB" sz="3900">
                <a:solidFill>
                  <a:srgbClr val="FFC800"/>
                </a:solidFill>
                <a:latin typeface="Cambria"/>
                <a:ea typeface="Cambria"/>
                <a:cs typeface="Cambria"/>
                <a:sym typeface="Cambria"/>
              </a:rPr>
              <a:t>SOL</a:t>
            </a:r>
            <a:r>
              <a:rPr lang="en-GB" sz="3900">
                <a:latin typeface="Cambria"/>
                <a:ea typeface="Cambria"/>
                <a:cs typeface="Cambria"/>
                <a:sym typeface="Cambria"/>
              </a:rPr>
              <a:t> = </a:t>
            </a:r>
            <a:r>
              <a:rPr lang="en-GB" sz="3900">
                <a:solidFill>
                  <a:srgbClr val="FF5B00"/>
                </a:solidFill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-25000" lang="en-GB" sz="3900">
                <a:solidFill>
                  <a:srgbClr val="FF5B00"/>
                </a:solidFill>
                <a:latin typeface="Cambria"/>
                <a:ea typeface="Cambria"/>
                <a:cs typeface="Cambria"/>
                <a:sym typeface="Cambria"/>
              </a:rPr>
              <a:t>JORD</a:t>
            </a:r>
            <a:endParaRPr baseline="-25000" sz="3900">
              <a:solidFill>
                <a:srgbClr val="FF5B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229175" y="21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Nå har vi alt vi trenger for å bruke Stefan-Boltzmann loven til å finne jordtemperaturen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336" y="1069331"/>
            <a:ext cx="5859274" cy="196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63" y="3179100"/>
            <a:ext cx="5867799" cy="19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Live kode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/>
              <a:t>Stefan-Boltzmann loven knytter sammen et svart legemes temperatur med dens energi</a:t>
            </a:r>
            <a:endParaRPr sz="26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00" y="1865900"/>
            <a:ext cx="6753351" cy="11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Stefan-Boltzmann loven knytter sammen et svart legemes temperatur med dens energi </a:t>
            </a:r>
            <a:endParaRPr sz="260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00" y="1865900"/>
            <a:ext cx="6753351" cy="11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861300" y="1367000"/>
            <a:ext cx="18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Utstrålt effekt</a:t>
            </a:r>
            <a:endParaRPr b="1" sz="20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861300" y="1801875"/>
            <a:ext cx="33042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Stefan-Boltzmann loven knytter sammen et svart legemes temperatur med dens energi </a:t>
            </a:r>
            <a:endParaRPr sz="26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00" y="1865900"/>
            <a:ext cx="6753351" cy="11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861300" y="1367000"/>
            <a:ext cx="18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Utstrålt effekt</a:t>
            </a:r>
            <a:endParaRPr b="1" sz="20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021775" y="1367000"/>
            <a:ext cx="174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Temperatur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861300" y="1801875"/>
            <a:ext cx="33042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5949725" y="1769750"/>
            <a:ext cx="8133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45818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Stefan-Boltzmann loven knytter sammen et svart legemes temperatur med dens energi </a:t>
            </a:r>
            <a:endParaRPr sz="26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00" y="1865900"/>
            <a:ext cx="6753351" cy="11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861300" y="1367000"/>
            <a:ext cx="18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Utstrålt effekt</a:t>
            </a:r>
            <a:endParaRPr b="1" sz="20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021775" y="1367000"/>
            <a:ext cx="174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Temperatur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861300" y="1801875"/>
            <a:ext cx="33042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5949725" y="1769750"/>
            <a:ext cx="8133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45818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7181475" y="1769750"/>
            <a:ext cx="8133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A64D7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7181475" y="3266475"/>
            <a:ext cx="174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Overflateareal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Stefan-Boltzmann loven knytter sammen et svart legemes temperatur med dens energi </a:t>
            </a:r>
            <a:endParaRPr sz="26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00" y="1865900"/>
            <a:ext cx="6753351" cy="11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861300" y="1367000"/>
            <a:ext cx="18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Utstrålt effekt</a:t>
            </a:r>
            <a:endParaRPr b="1" sz="20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386175" y="3586250"/>
            <a:ext cx="379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Stefan-Boltzmann konstanten: 5.670×10−8 W⋅m</a:t>
            </a:r>
            <a:r>
              <a:rPr b="1" baseline="30000" lang="en-GB" sz="20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−2</a:t>
            </a:r>
            <a:r>
              <a:rPr b="1" lang="en-GB" sz="20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⋅K</a:t>
            </a:r>
            <a:r>
              <a:rPr b="1" baseline="30000" lang="en-GB" sz="20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−4</a:t>
            </a:r>
            <a:endParaRPr b="1" baseline="30000" sz="20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021775" y="1367000"/>
            <a:ext cx="174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Temperatur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861300" y="1801875"/>
            <a:ext cx="33042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5949725" y="1769750"/>
            <a:ext cx="8133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45818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7181475" y="1769750"/>
            <a:ext cx="8133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A64D7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7181475" y="3266475"/>
            <a:ext cx="174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Overflateareal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343950" y="2197350"/>
            <a:ext cx="605700" cy="800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 flipH="1">
            <a:off x="5013675" y="2947250"/>
            <a:ext cx="385200" cy="639000"/>
          </a:xfrm>
          <a:prstGeom prst="straightConnector1">
            <a:avLst/>
          </a:prstGeom>
          <a:noFill/>
          <a:ln cap="flat" cmpd="sng" w="76200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Hvis vi vet overflatearealet og hvor mye energi jorden gir fra seg kan vi finne temperaturen </a:t>
            </a:r>
            <a:endParaRPr sz="26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00" y="1865900"/>
            <a:ext cx="6753351" cy="11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5021775" y="1367000"/>
            <a:ext cx="174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Temperatur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949725" y="1769750"/>
            <a:ext cx="813300" cy="146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45818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00" y="3629625"/>
            <a:ext cx="3654857" cy="9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29175" y="213950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Vi kan bruke Stefan-Boltzmann loven for å finne den utstrålte effekten fra solen</a:t>
            </a:r>
            <a:endParaRPr sz="26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1895475"/>
            <a:ext cx="80867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Live kode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